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49CEC9-9A5C-4216-BCDF-BA3FC2D81606}" type="datetimeFigureOut">
              <a:rPr lang="en-US" smtClean="0"/>
              <a:t>8/29/2012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6ADF26-B122-43CE-9B65-85596D798C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49CEC9-9A5C-4216-BCDF-BA3FC2D81606}" type="datetimeFigureOut">
              <a:rPr lang="en-US" smtClean="0"/>
              <a:t>8/29/2012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ADF26-B122-43CE-9B65-85596D798C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49CEC9-9A5C-4216-BCDF-BA3FC2D81606}" type="datetimeFigureOut">
              <a:rPr lang="en-US" smtClean="0"/>
              <a:t>8/29/2012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ADF26-B122-43CE-9B65-85596D798C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49CEC9-9A5C-4216-BCDF-BA3FC2D81606}" type="datetimeFigureOut">
              <a:rPr lang="en-US" smtClean="0"/>
              <a:t>8/29/2012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ADF26-B122-43CE-9B65-85596D798CF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49CEC9-9A5C-4216-BCDF-BA3FC2D81606}" type="datetimeFigureOut">
              <a:rPr lang="en-US" smtClean="0"/>
              <a:t>8/29/2012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ADF26-B122-43CE-9B65-85596D798CF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49CEC9-9A5C-4216-BCDF-BA3FC2D81606}" type="datetimeFigureOut">
              <a:rPr lang="en-US" smtClean="0"/>
              <a:t>8/29/2012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6ADF26-B122-43CE-9B65-85596D798CF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49CEC9-9A5C-4216-BCDF-BA3FC2D81606}" type="datetimeFigureOut">
              <a:rPr lang="en-US" smtClean="0"/>
              <a:t>8/29/2012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D6ADF26-B122-43CE-9B65-85596D798C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49CEC9-9A5C-4216-BCDF-BA3FC2D81606}" type="datetimeFigureOut">
              <a:rPr lang="en-US" smtClean="0"/>
              <a:t>8/29/2012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D6ADF26-B122-43CE-9B65-85596D798CF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49CEC9-9A5C-4216-BCDF-BA3FC2D81606}" type="datetimeFigureOut">
              <a:rPr lang="en-US" smtClean="0"/>
              <a:t>8/29/2012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D6ADF26-B122-43CE-9B65-85596D798C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49CEC9-9A5C-4216-BCDF-BA3FC2D81606}" type="datetimeFigureOut">
              <a:rPr lang="en-US" smtClean="0"/>
              <a:t>8/29/2012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6ADF26-B122-43CE-9B65-85596D798C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49CEC9-9A5C-4216-BCDF-BA3FC2D81606}" type="datetimeFigureOut">
              <a:rPr lang="en-US" smtClean="0"/>
              <a:t>8/29/2012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6ADF26-B122-43CE-9B65-85596D798CF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49CEC9-9A5C-4216-BCDF-BA3FC2D81606}" type="datetimeFigureOut">
              <a:rPr lang="en-US" smtClean="0"/>
              <a:t>8/29/2012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6ADF26-B122-43CE-9B65-85596D798C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 Railroads and Horse’s Asses</a:t>
            </a:r>
            <a:endParaRPr lang="en-US" dirty="0"/>
          </a:p>
        </p:txBody>
      </p:sp>
      <p:sp>
        <p:nvSpPr>
          <p:cNvPr id="3" name="Subtitle 2"/>
          <p:cNvSpPr>
            <a:spLocks noGrp="1"/>
          </p:cNvSpPr>
          <p:nvPr>
            <p:ph type="subTitle" idx="1"/>
          </p:nvPr>
        </p:nvSpPr>
        <p:spPr/>
        <p:txBody>
          <a:bodyPr>
            <a:normAutofit/>
          </a:bodyPr>
          <a:lstStyle/>
          <a:p>
            <a:r>
              <a:rPr lang="en-US" dirty="0" smtClean="0"/>
              <a:t>The standard railroad gauge (distance between rails) is 4 feet, 8.5 inches</a:t>
            </a:r>
            <a:endParaRPr lang="en-US" dirty="0"/>
          </a:p>
        </p:txBody>
      </p:sp>
    </p:spTree>
    <p:extLst>
      <p:ext uri="{BB962C8B-B14F-4D97-AF65-F5344CB8AC3E}">
        <p14:creationId xmlns:p14="http://schemas.microsoft.com/office/powerpoint/2010/main" val="1574660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railroad lines from the factory has to run through a tunnel in the mountains. </a:t>
            </a:r>
          </a:p>
          <a:p>
            <a:r>
              <a:rPr lang="en-US" dirty="0" smtClean="0"/>
              <a:t>The rockets had to fit through that tunnel. </a:t>
            </a:r>
          </a:p>
          <a:p>
            <a:r>
              <a:rPr lang="en-US" dirty="0" smtClean="0"/>
              <a:t>The tunnel is slightly wider than the railroad track, and the track as you know, is about as wide as two horses’ behinds.</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47791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So, a major Space Shuttle design was determined over two thousand years ago by the width of a horse’s ass. </a:t>
            </a:r>
            <a:endParaRPr lang="en-US" dirty="0"/>
          </a:p>
        </p:txBody>
      </p:sp>
      <p:sp>
        <p:nvSpPr>
          <p:cNvPr id="2" name="Title 1"/>
          <p:cNvSpPr>
            <a:spLocks noGrp="1"/>
          </p:cNvSpPr>
          <p:nvPr>
            <p:ph type="title"/>
          </p:nvPr>
        </p:nvSpPr>
        <p:spPr/>
        <p:txBody>
          <a:bodyPr/>
          <a:lstStyle/>
          <a:p>
            <a:r>
              <a:rPr lang="en-US" dirty="0" smtClean="0"/>
              <a:t>Rocket Science!</a:t>
            </a:r>
            <a:endParaRPr lang="en-US" dirty="0"/>
          </a:p>
        </p:txBody>
      </p:sp>
    </p:spTree>
    <p:extLst>
      <p:ext uri="{BB962C8B-B14F-4D97-AF65-F5344CB8AC3E}">
        <p14:creationId xmlns:p14="http://schemas.microsoft.com/office/powerpoint/2010/main" val="1051952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Because that is the way they built them in England, and English expatriates built the U.S. railroads. </a:t>
            </a:r>
          </a:p>
          <a:p>
            <a:endParaRPr lang="en-US" dirty="0"/>
          </a:p>
        </p:txBody>
      </p:sp>
      <p:sp>
        <p:nvSpPr>
          <p:cNvPr id="2" name="Title 1"/>
          <p:cNvSpPr>
            <a:spLocks noGrp="1"/>
          </p:cNvSpPr>
          <p:nvPr>
            <p:ph type="title"/>
          </p:nvPr>
        </p:nvSpPr>
        <p:spPr/>
        <p:txBody>
          <a:bodyPr/>
          <a:lstStyle/>
          <a:p>
            <a:r>
              <a:rPr lang="en-US" dirty="0" smtClean="0"/>
              <a:t>Why?</a:t>
            </a:r>
            <a:endParaRPr lang="en-US" dirty="0"/>
          </a:p>
        </p:txBody>
      </p:sp>
    </p:spTree>
    <p:extLst>
      <p:ext uri="{BB962C8B-B14F-4D97-AF65-F5344CB8AC3E}">
        <p14:creationId xmlns:p14="http://schemas.microsoft.com/office/powerpoint/2010/main" val="340005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Because the first rail lines were built by the same people who built the pre-railroad tramways, and that is the gauge they used. </a:t>
            </a:r>
            <a:endParaRPr lang="en-US" dirty="0"/>
          </a:p>
        </p:txBody>
      </p:sp>
      <p:sp>
        <p:nvSpPr>
          <p:cNvPr id="2" name="Title 1"/>
          <p:cNvSpPr>
            <a:spLocks noGrp="1"/>
          </p:cNvSpPr>
          <p:nvPr>
            <p:ph type="title"/>
          </p:nvPr>
        </p:nvSpPr>
        <p:spPr/>
        <p:txBody>
          <a:bodyPr>
            <a:normAutofit fontScale="90000"/>
          </a:bodyPr>
          <a:lstStyle/>
          <a:p>
            <a:r>
              <a:rPr lang="en-US" dirty="0" smtClean="0"/>
              <a:t>Why did they build them like that?</a:t>
            </a:r>
            <a:br>
              <a:rPr lang="en-US" dirty="0" smtClean="0"/>
            </a:br>
            <a:endParaRPr lang="en-US" dirty="0"/>
          </a:p>
        </p:txBody>
      </p:sp>
    </p:spTree>
    <p:extLst>
      <p:ext uri="{BB962C8B-B14F-4D97-AF65-F5344CB8AC3E}">
        <p14:creationId xmlns:p14="http://schemas.microsoft.com/office/powerpoint/2010/main" val="357890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Because the people who built the tramways used the same jigs and tools that they used for building wagons, which used that wheel spacing. </a:t>
            </a:r>
          </a:p>
          <a:p>
            <a:endParaRPr lang="en-US" dirty="0"/>
          </a:p>
        </p:txBody>
      </p:sp>
      <p:sp>
        <p:nvSpPr>
          <p:cNvPr id="2" name="Title 1"/>
          <p:cNvSpPr>
            <a:spLocks noGrp="1"/>
          </p:cNvSpPr>
          <p:nvPr>
            <p:ph type="title"/>
          </p:nvPr>
        </p:nvSpPr>
        <p:spPr/>
        <p:txBody>
          <a:bodyPr/>
          <a:lstStyle/>
          <a:p>
            <a:r>
              <a:rPr lang="en-US" dirty="0" smtClean="0"/>
              <a:t>Why did they use that gauge?</a:t>
            </a:r>
            <a:endParaRPr lang="en-US" dirty="0"/>
          </a:p>
        </p:txBody>
      </p:sp>
    </p:spTree>
    <p:extLst>
      <p:ext uri="{BB962C8B-B14F-4D97-AF65-F5344CB8AC3E}">
        <p14:creationId xmlns:p14="http://schemas.microsoft.com/office/powerpoint/2010/main" val="395127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they tried to use any other spacing, the wagon wheels would break on some of the old, long distance roads in England, because that is the spacing of the wheel ruts. </a:t>
            </a:r>
            <a:endParaRPr lang="en-US" dirty="0"/>
          </a:p>
        </p:txBody>
      </p:sp>
      <p:sp>
        <p:nvSpPr>
          <p:cNvPr id="2" name="Title 1"/>
          <p:cNvSpPr>
            <a:spLocks noGrp="1"/>
          </p:cNvSpPr>
          <p:nvPr>
            <p:ph type="title"/>
          </p:nvPr>
        </p:nvSpPr>
        <p:spPr/>
        <p:txBody>
          <a:bodyPr>
            <a:normAutofit fontScale="90000"/>
          </a:bodyPr>
          <a:lstStyle/>
          <a:p>
            <a:r>
              <a:rPr lang="en-US" dirty="0" smtClean="0"/>
              <a:t>Okay! Why did the wagons have that particular odd wheel spacing?</a:t>
            </a:r>
            <a:endParaRPr lang="en-US" dirty="0"/>
          </a:p>
        </p:txBody>
      </p:sp>
    </p:spTree>
    <p:extLst>
      <p:ext uri="{BB962C8B-B14F-4D97-AF65-F5344CB8AC3E}">
        <p14:creationId xmlns:p14="http://schemas.microsoft.com/office/powerpoint/2010/main" val="174956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Imperial Rome built the first long distance roads in Europe for their legions. The roads have been used ever since. </a:t>
            </a:r>
          </a:p>
          <a:p>
            <a:r>
              <a:rPr lang="en-US" dirty="0" smtClean="0"/>
              <a:t>Roman war chariots formed the initial ruts, which everyone else had to match for fear of destroying their wagon wheels. </a:t>
            </a:r>
          </a:p>
          <a:p>
            <a:r>
              <a:rPr lang="en-US" dirty="0" smtClean="0"/>
              <a:t>Since the chariots were made for imperial Rome, they were all alike in the matter of wheel spacing. </a:t>
            </a:r>
            <a:endParaRPr lang="en-US" dirty="0"/>
          </a:p>
        </p:txBody>
      </p:sp>
      <p:sp>
        <p:nvSpPr>
          <p:cNvPr id="2" name="Title 1"/>
          <p:cNvSpPr>
            <a:spLocks noGrp="1"/>
          </p:cNvSpPr>
          <p:nvPr>
            <p:ph type="title"/>
          </p:nvPr>
        </p:nvSpPr>
        <p:spPr/>
        <p:txBody>
          <a:bodyPr>
            <a:normAutofit fontScale="90000"/>
          </a:bodyPr>
          <a:lstStyle/>
          <a:p>
            <a:r>
              <a:rPr lang="en-US" dirty="0" smtClean="0"/>
              <a:t>So who built the old rutted roads?</a:t>
            </a:r>
            <a:br>
              <a:rPr lang="en-US" dirty="0" smtClean="0"/>
            </a:br>
            <a:endParaRPr lang="en-US" dirty="0"/>
          </a:p>
        </p:txBody>
      </p:sp>
    </p:spTree>
    <p:extLst>
      <p:ext uri="{BB962C8B-B14F-4D97-AF65-F5344CB8AC3E}">
        <p14:creationId xmlns:p14="http://schemas.microsoft.com/office/powerpoint/2010/main" val="1179442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US standard railroad gauge of 4 feet, 8.5 inches is derived from the original specifications for the Imperial Roman War chariot. </a:t>
            </a:r>
            <a:endParaRPr lang="en-US" dirty="0"/>
          </a:p>
        </p:txBody>
      </p:sp>
      <p:sp>
        <p:nvSpPr>
          <p:cNvPr id="2" name="Title 1"/>
          <p:cNvSpPr>
            <a:spLocks noGrp="1"/>
          </p:cNvSpPr>
          <p:nvPr>
            <p:ph type="title"/>
          </p:nvPr>
        </p:nvSpPr>
        <p:spPr/>
        <p:txBody>
          <a:bodyPr/>
          <a:lstStyle/>
          <a:p>
            <a:r>
              <a:rPr lang="en-US" dirty="0" smtClean="0"/>
              <a:t>So</a:t>
            </a:r>
            <a:endParaRPr lang="en-US" dirty="0"/>
          </a:p>
        </p:txBody>
      </p:sp>
    </p:spTree>
    <p:extLst>
      <p:ext uri="{BB962C8B-B14F-4D97-AF65-F5344CB8AC3E}">
        <p14:creationId xmlns:p14="http://schemas.microsoft.com/office/powerpoint/2010/main" val="2479812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next time you wonder what horse’s ass came up with some standard, you may be right. </a:t>
            </a:r>
          </a:p>
          <a:p>
            <a:endParaRPr lang="en-US" dirty="0"/>
          </a:p>
          <a:p>
            <a:r>
              <a:rPr lang="en-US" dirty="0" smtClean="0"/>
              <a:t>The Imperial Roman army chariots were made just wide enough to accommodate the back ends of two war horses. </a:t>
            </a:r>
            <a:endParaRPr lang="en-US" dirty="0"/>
          </a:p>
        </p:txBody>
      </p:sp>
      <p:sp>
        <p:nvSpPr>
          <p:cNvPr id="2" name="Title 1"/>
          <p:cNvSpPr>
            <a:spLocks noGrp="1"/>
          </p:cNvSpPr>
          <p:nvPr>
            <p:ph type="title"/>
          </p:nvPr>
        </p:nvSpPr>
        <p:spPr/>
        <p:txBody>
          <a:bodyPr>
            <a:normAutofit fontScale="90000"/>
          </a:bodyPr>
          <a:lstStyle/>
          <a:p>
            <a:r>
              <a:rPr lang="en-US" dirty="0" smtClean="0"/>
              <a:t>Thus, bureaucracies live forever</a:t>
            </a:r>
            <a:endParaRPr lang="en-US" dirty="0"/>
          </a:p>
        </p:txBody>
      </p:sp>
    </p:spTree>
    <p:extLst>
      <p:ext uri="{BB962C8B-B14F-4D97-AF65-F5344CB8AC3E}">
        <p14:creationId xmlns:p14="http://schemas.microsoft.com/office/powerpoint/2010/main" val="80663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you see a Space Shuttle sitting on its launch pad, there are two big booster rockets attached to the sides of the main fuel tank. </a:t>
            </a:r>
          </a:p>
          <a:p>
            <a:r>
              <a:rPr lang="en-US" dirty="0" smtClean="0"/>
              <a:t>Those rockets are made by Thiokol in Utah. </a:t>
            </a:r>
          </a:p>
          <a:p>
            <a:r>
              <a:rPr lang="en-US" dirty="0" smtClean="0"/>
              <a:t>The engineers who designed the rockets would have preferred to make them fatter, but they had to be shipped by train to the launch site. </a:t>
            </a:r>
            <a:endParaRPr lang="en-US" dirty="0"/>
          </a:p>
        </p:txBody>
      </p:sp>
      <p:sp>
        <p:nvSpPr>
          <p:cNvPr id="2" name="Title 1"/>
          <p:cNvSpPr>
            <a:spLocks noGrp="1"/>
          </p:cNvSpPr>
          <p:nvPr>
            <p:ph type="title"/>
          </p:nvPr>
        </p:nvSpPr>
        <p:spPr/>
        <p:txBody>
          <a:bodyPr/>
          <a:lstStyle/>
          <a:p>
            <a:r>
              <a:rPr lang="en-US" dirty="0" smtClean="0"/>
              <a:t>There’s More</a:t>
            </a:r>
            <a:endParaRPr lang="en-US" dirty="0"/>
          </a:p>
        </p:txBody>
      </p:sp>
    </p:spTree>
    <p:extLst>
      <p:ext uri="{BB962C8B-B14F-4D97-AF65-F5344CB8AC3E}">
        <p14:creationId xmlns:p14="http://schemas.microsoft.com/office/powerpoint/2010/main" val="2226823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TotalTime>
  <Words>441</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US Railroads and Horse’s Asses</vt:lpstr>
      <vt:lpstr>Why?</vt:lpstr>
      <vt:lpstr>Why did they build them like that? </vt:lpstr>
      <vt:lpstr>Why did they use that gauge?</vt:lpstr>
      <vt:lpstr>Okay! Why did the wagons have that particular odd wheel spacing?</vt:lpstr>
      <vt:lpstr>So who built the old rutted roads? </vt:lpstr>
      <vt:lpstr>So</vt:lpstr>
      <vt:lpstr>Thus, bureaucracies live forever</vt:lpstr>
      <vt:lpstr>There’s More</vt:lpstr>
      <vt:lpstr>PowerPoint Presentation</vt:lpstr>
      <vt:lpstr>Rocket Science!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Railroads and Horse’s Asses</dc:title>
  <dc:creator>dsocs3</dc:creator>
  <cp:lastModifiedBy>Rodgers, Harrell</cp:lastModifiedBy>
  <cp:revision>5</cp:revision>
  <dcterms:created xsi:type="dcterms:W3CDTF">2012-05-08T18:21:08Z</dcterms:created>
  <dcterms:modified xsi:type="dcterms:W3CDTF">2012-08-29T23:54:58Z</dcterms:modified>
</cp:coreProperties>
</file>