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9F341A-15B2-4FCF-969E-585A8C3A0681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F13CEF-C5DF-4660-89F9-EBD42151E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F341A-15B2-4FCF-969E-585A8C3A0681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13CEF-C5DF-4660-89F9-EBD42151E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F341A-15B2-4FCF-969E-585A8C3A0681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13CEF-C5DF-4660-89F9-EBD42151E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F341A-15B2-4FCF-969E-585A8C3A0681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13CEF-C5DF-4660-89F9-EBD42151E6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F341A-15B2-4FCF-969E-585A8C3A0681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13CEF-C5DF-4660-89F9-EBD42151E6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F341A-15B2-4FCF-969E-585A8C3A0681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13CEF-C5DF-4660-89F9-EBD42151E6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F341A-15B2-4FCF-969E-585A8C3A0681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13CEF-C5DF-4660-89F9-EBD42151E6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F341A-15B2-4FCF-969E-585A8C3A0681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13CEF-C5DF-4660-89F9-EBD42151E6B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F341A-15B2-4FCF-969E-585A8C3A0681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13CEF-C5DF-4660-89F9-EBD42151E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79F341A-15B2-4FCF-969E-585A8C3A0681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13CEF-C5DF-4660-89F9-EBD42151E6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9F341A-15B2-4FCF-969E-585A8C3A0681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F13CEF-C5DF-4660-89F9-EBD42151E6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79F341A-15B2-4FCF-969E-585A8C3A0681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F13CEF-C5DF-4660-89F9-EBD42151E6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American Recovery and Reinvestment Act--2009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Congressional Budget Office—9/1/2012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927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5800"/>
            <a:ext cx="7086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9470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457200"/>
            <a:ext cx="6410325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3823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533401"/>
            <a:ext cx="6324600" cy="534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276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381000"/>
            <a:ext cx="6343650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2867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"/>
            <a:ext cx="6886575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6529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457200"/>
            <a:ext cx="6181725" cy="528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1827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1824038"/>
            <a:ext cx="6276975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61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Total Costs--$840 billion</a:t>
            </a:r>
          </a:p>
          <a:p>
            <a:r>
              <a:rPr lang="en-US" dirty="0" smtClean="0"/>
              <a:t>Saved and Created 2.5 million jobs</a:t>
            </a:r>
          </a:p>
          <a:p>
            <a:r>
              <a:rPr lang="en-US" dirty="0" smtClean="0"/>
              <a:t>Increased growth of the economy by 3.8 percent.</a:t>
            </a:r>
          </a:p>
          <a:p>
            <a:r>
              <a:rPr lang="en-US" dirty="0" smtClean="0"/>
              <a:t>Kept unemployment from growing to 12 percent</a:t>
            </a:r>
          </a:p>
          <a:p>
            <a:r>
              <a:rPr lang="en-US" dirty="0" smtClean="0"/>
              <a:t>Kept 7 million Americans from falling below the poverty line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Congressional Budget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44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304800"/>
            <a:ext cx="8143875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2746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spending for Medicaid, and food stamps. </a:t>
            </a:r>
          </a:p>
          <a:p>
            <a:endParaRPr lang="en-US" dirty="0" smtClean="0"/>
          </a:p>
          <a:p>
            <a:r>
              <a:rPr lang="en-US" dirty="0" smtClean="0"/>
              <a:t>$1.5 billion went to rent subsidies and emergency housing keeping 1.2 million in housing.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961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Funded projects to switch medical records to digital.</a:t>
            </a:r>
          </a:p>
          <a:p>
            <a:r>
              <a:rPr lang="en-US" dirty="0" smtClean="0"/>
              <a:t>$1 billion for effectiveness research on pharmaceuticals</a:t>
            </a:r>
          </a:p>
          <a:p>
            <a:r>
              <a:rPr lang="en-US" dirty="0" smtClean="0"/>
              <a:t>Funded board band internet to thousands of rural communities</a:t>
            </a:r>
          </a:p>
          <a:p>
            <a:r>
              <a:rPr lang="en-US" dirty="0" smtClean="0"/>
              <a:t>$90 billion to fund a variety of wind, solar and other clean energy projects (4% of these projects failed)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Investment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472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Funded subway, rail and bus expansions or upgrades in hundreds of cities.</a:t>
            </a:r>
          </a:p>
          <a:p>
            <a:endParaRPr lang="en-US" dirty="0" smtClean="0"/>
          </a:p>
          <a:p>
            <a:r>
              <a:rPr lang="en-US" dirty="0" smtClean="0"/>
              <a:t>Give almost all Americans a tax cut. </a:t>
            </a:r>
          </a:p>
          <a:p>
            <a:endParaRPr lang="en-US" dirty="0"/>
          </a:p>
          <a:p>
            <a:r>
              <a:rPr lang="en-US" dirty="0" smtClean="0"/>
              <a:t>One section would have funded school construction projects in hundreds of cities. The Republicans vetoed this idea.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4801"/>
            <a:ext cx="6324599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5980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752600"/>
            <a:ext cx="50292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2710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4102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8930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171</Words>
  <Application>Microsoft Office PowerPoint</Application>
  <PresentationFormat>On-screen Show (4:3)</PresentationFormat>
  <Paragraphs>23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The American Recovery and Reinvestment Act--2009</vt:lpstr>
      <vt:lpstr>Congressional Budget Office</vt:lpstr>
      <vt:lpstr>PowerPoint Presentation</vt:lpstr>
      <vt:lpstr>CBO</vt:lpstr>
      <vt:lpstr>Enterprise Investment</vt:lpstr>
      <vt:lpstr>Enterprise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Recovery and Reinvestment Act</dc:title>
  <dc:creator>Rodgers, Harrell</dc:creator>
  <cp:lastModifiedBy>Rodgers, Harrell</cp:lastModifiedBy>
  <cp:revision>16</cp:revision>
  <dcterms:created xsi:type="dcterms:W3CDTF">2012-09-16T16:33:58Z</dcterms:created>
  <dcterms:modified xsi:type="dcterms:W3CDTF">2012-11-01T15:33:44Z</dcterms:modified>
</cp:coreProperties>
</file>