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84CB-EB22-4029-B662-A1AAA19D7710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5C8A-00CC-41C9-B8E2-D2545B523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4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84CB-EB22-4029-B662-A1AAA19D7710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5C8A-00CC-41C9-B8E2-D2545B523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2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84CB-EB22-4029-B662-A1AAA19D7710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5C8A-00CC-41C9-B8E2-D2545B523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3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84CB-EB22-4029-B662-A1AAA19D7710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5C8A-00CC-41C9-B8E2-D2545B523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6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84CB-EB22-4029-B662-A1AAA19D7710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5C8A-00CC-41C9-B8E2-D2545B523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84CB-EB22-4029-B662-A1AAA19D7710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5C8A-00CC-41C9-B8E2-D2545B523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6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84CB-EB22-4029-B662-A1AAA19D7710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5C8A-00CC-41C9-B8E2-D2545B523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3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84CB-EB22-4029-B662-A1AAA19D7710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5C8A-00CC-41C9-B8E2-D2545B523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7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84CB-EB22-4029-B662-A1AAA19D7710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5C8A-00CC-41C9-B8E2-D2545B523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9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84CB-EB22-4029-B662-A1AAA19D7710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5C8A-00CC-41C9-B8E2-D2545B523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9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D84CB-EB22-4029-B662-A1AAA19D7710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45C8A-00CC-41C9-B8E2-D2545B523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3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D84CB-EB22-4029-B662-A1AAA19D7710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45C8A-00CC-41C9-B8E2-D2545B523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787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Affordable Care 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Early Impacts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2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Lifetime Dollar Limits on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Lifetime dollar limits on services paid by private plans are being phased out.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280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Quality of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The percentage of Medicare patients requiring readmission to the hospital within 30 days of discharge dropped from an average of 19 percent over the past five years to 17.8 percent. </a:t>
            </a:r>
          </a:p>
          <a:p>
            <a:pPr algn="just"/>
            <a:r>
              <a:rPr lang="en-US" dirty="0" smtClean="0"/>
              <a:t>These improvements are due to penalties imposed by Medicare for poor performance and financial incentives to encourage better coordination of care after a patient leaves the hospital.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102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main provisions of the law do not launch until 2014.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However</a:t>
            </a:r>
            <a:r>
              <a:rPr lang="en-US" dirty="0">
                <a:latin typeface="Arial" pitchFamily="34" charset="0"/>
                <a:cs typeface="Arial" pitchFamily="34" charset="0"/>
              </a:rPr>
              <a:t>, a lot of change has taken place. </a:t>
            </a:r>
          </a:p>
          <a:p>
            <a:pPr algn="just"/>
            <a:r>
              <a:rPr lang="en-US" b="1" dirty="0">
                <a:latin typeface="Arial" pitchFamily="34" charset="0"/>
                <a:cs typeface="Arial" pitchFamily="34" charset="0"/>
              </a:rPr>
              <a:t>Dependent Coverage</a:t>
            </a:r>
            <a:r>
              <a:rPr lang="en-US" dirty="0">
                <a:latin typeface="Arial" pitchFamily="34" charset="0"/>
                <a:cs typeface="Arial" pitchFamily="34" charset="0"/>
              </a:rPr>
              <a:t>: Starting in 2010 all insurers and employers that offer dependent coverage were required to offer coverage to dependent children up to age 26. </a:t>
            </a:r>
          </a:p>
          <a:p>
            <a:pPr algn="just"/>
            <a:r>
              <a:rPr lang="en-US" dirty="0">
                <a:latin typeface="Arial" pitchFamily="34" charset="0"/>
                <a:cs typeface="Arial" pitchFamily="34" charset="0"/>
              </a:rPr>
              <a:t>An estimated 6.6 million people ages 19 through 25 have been able to stay on or join their parents’ plans as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result</a:t>
            </a:r>
            <a:r>
              <a:rPr lang="en-US" dirty="0">
                <a:latin typeface="Arial" pitchFamily="34" charset="0"/>
                <a:cs typeface="Arial" pitchFamily="34" charset="0"/>
              </a:rPr>
              <a:t>, with more than 3 million previously uninsured young adults getting health insurance. 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05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Preventative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3763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/>
              <a:t>law requires private health insurers to provide free preventative care, without co-pays or deductibles. </a:t>
            </a:r>
          </a:p>
          <a:p>
            <a:pPr algn="just"/>
            <a:r>
              <a:rPr lang="en-US" dirty="0"/>
              <a:t>Some 71 million Americans have received at least one free preventative service, like a mammogram or a flu shot, and an additional 34 million older Americans got free preventive services in 2012 under Medicare.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insurers are now required to cover children with pre-existing conditions, which means that an estimated 17 million such children have been protected against being uninsured.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517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Adults with Pre-Existing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107,000 adults have enrolled in a federally run insurance plan for people with pre-existing conditions. The law also bars insurers from canceling policies on sick people; previously 10,000 people a year had their policies rescinded.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Health Centers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law appropriated $11 billion over five years to build and operate community health centers, a major factor in increasing the annual number of patients served to 21 million, a rise of 3 million from previous levels.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558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Some $45 billion has been put into a reinsurance program that has encouraged employers to retain coverage for retirees and their families; 19 million people benefited with reduced premiums or cost-sharing.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516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Savings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insurers are required by law to spend 80 to 85% of their premium revenues on medical claims or quality improvements or they must pay a rebate to consumers. </a:t>
            </a:r>
          </a:p>
          <a:p>
            <a:r>
              <a:rPr lang="en-US" dirty="0" smtClean="0"/>
              <a:t>In 2012, insurers had to pay $1.1 billion in rebates, an average of $151 per family.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195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Prescription Drug Discounts to Medicare Beneficiaries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than 6.3 million older or disabled people have already saved more than $6.1 billion on prescription drugs since 2010 and will save more as the doughnut hole is filled by 2020.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580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476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Affordable Care Act</vt:lpstr>
      <vt:lpstr>The main provisions of the law do not launch until 2014.  </vt:lpstr>
      <vt:lpstr>Free Preventative Care</vt:lpstr>
      <vt:lpstr>Children </vt:lpstr>
      <vt:lpstr>Adults with Pre-Existing Conditions</vt:lpstr>
      <vt:lpstr>Community Health Centers </vt:lpstr>
      <vt:lpstr>Reinsurance</vt:lpstr>
      <vt:lpstr>Consumer Savings</vt:lpstr>
      <vt:lpstr>Prescription Drug Discounts to Medicare Beneficiaries </vt:lpstr>
      <vt:lpstr>Lifetime Dollar Limits on Services</vt:lpstr>
      <vt:lpstr>Better Quality of Care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Affordable Care Act</dc:title>
  <dc:creator>Rodgers, Harrell</dc:creator>
  <cp:lastModifiedBy>Rodgers, Harrell</cp:lastModifiedBy>
  <cp:revision>6</cp:revision>
  <dcterms:created xsi:type="dcterms:W3CDTF">2013-03-26T14:19:09Z</dcterms:created>
  <dcterms:modified xsi:type="dcterms:W3CDTF">2013-04-04T12:55:01Z</dcterms:modified>
</cp:coreProperties>
</file>